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54" r:id="rId5"/>
    <p:sldId id="355" r:id="rId6"/>
    <p:sldId id="356" r:id="rId7"/>
    <p:sldId id="357" r:id="rId8"/>
    <p:sldId id="308" r:id="rId9"/>
    <p:sldId id="351" r:id="rId10"/>
    <p:sldId id="352" r:id="rId11"/>
    <p:sldId id="358" r:id="rId12"/>
    <p:sldId id="359" r:id="rId13"/>
    <p:sldId id="360" r:id="rId14"/>
    <p:sldId id="361" r:id="rId15"/>
    <p:sldId id="362" r:id="rId16"/>
    <p:sldId id="363" r:id="rId17"/>
    <p:sldId id="365" r:id="rId18"/>
    <p:sldId id="366" r:id="rId19"/>
    <p:sldId id="367" r:id="rId20"/>
    <p:sldId id="368" r:id="rId21"/>
    <p:sldId id="369" r:id="rId22"/>
    <p:sldId id="35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Plotting Drawings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Plotting Drawings from Model Space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Plotting Drawings from Paper Space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Layout Tabs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status bar contains sheet tabs</a:t>
            </a:r>
          </a:p>
          <a:p>
            <a:r>
              <a:rPr lang="en-US" sz="2400" dirty="0"/>
              <a:t>The first is the </a:t>
            </a:r>
            <a:r>
              <a:rPr lang="en-US" sz="2400" i="1" dirty="0"/>
              <a:t>Model </a:t>
            </a:r>
            <a:r>
              <a:rPr lang="en-US" sz="2400" dirty="0"/>
              <a:t>tab</a:t>
            </a:r>
          </a:p>
          <a:p>
            <a:r>
              <a:rPr lang="en-US" sz="2400" dirty="0"/>
              <a:t> The remaining sheet tabs are paper space layouts.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Each layout tab can be configured for a specific size sheet of paper, and for a specific printer</a:t>
            </a:r>
          </a:p>
          <a:p>
            <a:r>
              <a:rPr lang="en-US" sz="2400" dirty="0"/>
              <a:t>Viewports are used to create scaled views of the drawing created in model space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26B54C-E017-AC60-2482-54043D6117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381" y="3063314"/>
            <a:ext cx="3615238" cy="59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53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To access the Page Setup Manager, right-click on the appropriate layout tab, then select </a:t>
            </a:r>
            <a:r>
              <a:rPr lang="en-US" sz="2400" b="1" dirty="0"/>
              <a:t>Page Setup Manager…</a:t>
            </a:r>
            <a:r>
              <a:rPr lang="en-US" sz="2400" dirty="0"/>
              <a:t> from the context menu.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12BBD1-EAE2-970C-723D-2CB126C07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857" y="3124199"/>
            <a:ext cx="3614284" cy="186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67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800600"/>
          </a:xfrm>
        </p:spPr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i="1" dirty="0"/>
              <a:t>Page Setup Manager</a:t>
            </a:r>
            <a:r>
              <a:rPr lang="en-US" sz="2400" dirty="0"/>
              <a:t> dialog box opens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Confirm that the correct layout tab is highlighted, then click </a:t>
            </a:r>
            <a:r>
              <a:rPr lang="en-US" sz="2400" b="1" dirty="0"/>
              <a:t>&lt;&lt;Modify…&gt;&gt;</a:t>
            </a:r>
            <a:r>
              <a:rPr lang="en-US" sz="2400" dirty="0"/>
              <a:t> to open the </a:t>
            </a:r>
            <a:r>
              <a:rPr lang="en-US" sz="2400" i="1" dirty="0"/>
              <a:t>Page Setup</a:t>
            </a:r>
            <a:r>
              <a:rPr lang="en-US" sz="2400" dirty="0"/>
              <a:t> dialog box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BACE0C-FE17-D1E4-44DE-FE60AD59E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238" y="2057400"/>
            <a:ext cx="4829524" cy="288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Page Setup Dialog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105400"/>
          </a:xfrm>
        </p:spPr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i="1" dirty="0"/>
              <a:t>Page Setup</a:t>
            </a:r>
            <a:r>
              <a:rPr lang="en-US" sz="2400" dirty="0"/>
              <a:t> dialog box is nearly identical to the </a:t>
            </a:r>
            <a:r>
              <a:rPr lang="en-US" sz="2400" i="1" dirty="0"/>
              <a:t>Plot</a:t>
            </a:r>
            <a:r>
              <a:rPr lang="en-US" sz="2400" dirty="0"/>
              <a:t> dialog box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Here you can define all the settings for the layout, including printer, paper size, and plot style table</a:t>
            </a:r>
          </a:p>
          <a:p>
            <a:r>
              <a:rPr lang="en-US" sz="2400" dirty="0"/>
              <a:t>Then, when it is time to print, you will not have to make any modifications since everything is already set up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BFA53C-547C-636C-962A-917B76725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284" y="2079693"/>
            <a:ext cx="3574916" cy="280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97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Page Setup Dialog Box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1054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Plot area = Layout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Plot scale = 1:1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590800"/>
            <a:ext cx="2695238" cy="780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343400"/>
            <a:ext cx="1742857" cy="1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69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Printable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1054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36A528-F20F-C2FC-3286-BD4910EE5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369" y="1241130"/>
            <a:ext cx="7131261" cy="538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698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Insert Title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10540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9603A7-E789-3320-79A7-823C9DDD0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62" y="1137217"/>
            <a:ext cx="8542275" cy="549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64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Layouts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5181600" cy="50292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There are several options available by right-clicking on a layout tab. These include:</a:t>
            </a:r>
          </a:p>
          <a:p>
            <a:r>
              <a:rPr lang="en-US" sz="2400" b="1" dirty="0"/>
              <a:t>New Layout</a:t>
            </a:r>
            <a:r>
              <a:rPr lang="en-US" sz="2400" dirty="0"/>
              <a:t> - Creates a new layout tab</a:t>
            </a:r>
          </a:p>
          <a:p>
            <a:r>
              <a:rPr lang="en-US" sz="2400" b="1" dirty="0"/>
              <a:t>Delete</a:t>
            </a:r>
            <a:r>
              <a:rPr lang="en-US" sz="2400" dirty="0"/>
              <a:t> - Deletes the current layout tab</a:t>
            </a:r>
          </a:p>
          <a:p>
            <a:r>
              <a:rPr lang="en-US" sz="2400" b="1" dirty="0"/>
              <a:t>Rename</a:t>
            </a:r>
            <a:r>
              <a:rPr lang="en-US" sz="2400" dirty="0"/>
              <a:t> - Allows you to give each layout tab a more meaningful name</a:t>
            </a:r>
          </a:p>
          <a:p>
            <a:r>
              <a:rPr lang="en-US" sz="2400" b="1" dirty="0"/>
              <a:t>Move or Copy…</a:t>
            </a:r>
            <a:r>
              <a:rPr lang="en-US" sz="2400" dirty="0"/>
              <a:t> - Allows you to rearrange the order of the layout tabs, as well as copy existing layout tabs </a:t>
            </a:r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77A135-10E7-BEE1-BBED-EA33D07D55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5545" y="1981200"/>
            <a:ext cx="3225638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5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and Modifying Viewports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Layout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Layout Viewports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Rectangular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Viewports can be resized using grips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80B42B-B955-D241-FC33-EAEB51BB4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619" y="2113374"/>
            <a:ext cx="1864762" cy="1047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AAE7D59-96DB-CCCA-B72C-1C075890B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750367"/>
            <a:ext cx="4572000" cy="296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Setting the Viewport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Double-click inside the viewport to enter floating model space</a:t>
            </a:r>
          </a:p>
          <a:p>
            <a:r>
              <a:rPr lang="en-US" sz="2400" dirty="0"/>
              <a:t>Adjust the view to display the drawing</a:t>
            </a:r>
          </a:p>
          <a:p>
            <a:r>
              <a:rPr lang="en-US" sz="2400" dirty="0"/>
              <a:t>Click the Viewport Scale drop-down list located on the status bar, then select the desired scale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762" y="3886200"/>
            <a:ext cx="2190476" cy="16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01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Plotting Drawings from Model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Plot drawings from model space</a:t>
            </a:r>
          </a:p>
          <a:p>
            <a:pPr lvl="0"/>
            <a:r>
              <a:rPr lang="en-US" dirty="0"/>
              <a:t>Properly scale drawings</a:t>
            </a:r>
          </a:p>
          <a:p>
            <a:r>
              <a:rPr lang="en-US" dirty="0"/>
              <a:t>Describe the purpose of plot style tables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Locking the Viewport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padlock in the status bar, next to the scale drop-down list, to lock the viewport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This will prevent accidental changes from zooming or panning the screen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E7B0C6-0CA5-C7E9-56C7-B72075CE1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207" y="3242624"/>
            <a:ext cx="2575238" cy="5942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F64AFA-FB4B-BC1C-090A-93C0975E7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581" y="2514600"/>
            <a:ext cx="2575238" cy="58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969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Freezing Layers with a Viewport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953000"/>
          </a:xfrm>
        </p:spPr>
        <p:txBody>
          <a:bodyPr>
            <a:normAutofit/>
          </a:bodyPr>
          <a:lstStyle/>
          <a:p>
            <a:r>
              <a:rPr lang="en-US" sz="2400" dirty="0"/>
              <a:t>Clicking an icon in the VP Freeze column will allow you to freeze or thaw a layer in the current viewport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This gives you the ability to show different details in several viewports, without affecting the original drawing in model space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78DF60-430E-EA20-7AE9-88BBFC829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276337"/>
            <a:ext cx="3200399" cy="230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3813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Paper Space Plotting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11.2.1	Plotting from Paper Space</a:t>
            </a:r>
          </a:p>
          <a:p>
            <a:pPr marL="0" indent="0">
              <a:buNone/>
            </a:pPr>
            <a:r>
              <a:rPr lang="en-US" sz="2400" dirty="0"/>
              <a:t>11.2.2	Plotting from Paper Space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334135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Starting the Plot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Quick Access Toolbar: Plot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C32424-D37E-AD22-8AD0-9E6F6E0081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366" y="2831585"/>
            <a:ext cx="5011268" cy="37469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50634A-E9FD-D27C-DB1B-58E89AB53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190" y="2043196"/>
            <a:ext cx="2807619" cy="70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Plot Dialog Box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Printer/plotter</a:t>
            </a:r>
          </a:p>
          <a:p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Paper size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943" y="4800410"/>
            <a:ext cx="3409524" cy="5619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124265"/>
            <a:ext cx="4723809" cy="152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1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Plot Dialog Box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Plot offset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Plot scale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72" y="2133600"/>
            <a:ext cx="2723809" cy="9238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343400"/>
            <a:ext cx="1980952" cy="1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02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Plot Dialog Box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Plot style table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Drawing Orientation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075" y="2133600"/>
            <a:ext cx="2180952" cy="65714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354249"/>
            <a:ext cx="2180952" cy="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14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Plot Dialog Box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Basic preview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Full preview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354" y="2057400"/>
            <a:ext cx="942340" cy="10375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343400"/>
            <a:ext cx="819048" cy="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72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Model Space Plotting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11.1.1	Plotting from Model Space</a:t>
            </a:r>
          </a:p>
          <a:p>
            <a:pPr marL="0" indent="0">
              <a:buNone/>
            </a:pPr>
            <a:r>
              <a:rPr lang="en-US" sz="2400" dirty="0"/>
              <a:t>11.1.2	Plotting from Model Space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Plotting Drawings from Paper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Plot drawings from paper space</a:t>
            </a:r>
          </a:p>
          <a:p>
            <a:pPr lvl="0"/>
            <a:r>
              <a:rPr lang="en-US" dirty="0"/>
              <a:t>Create and modify paper space layouts</a:t>
            </a:r>
          </a:p>
          <a:p>
            <a:pPr lvl="0"/>
            <a:r>
              <a:rPr lang="en-US" dirty="0"/>
              <a:t>Create and scale rectangular viewports</a:t>
            </a:r>
          </a:p>
          <a:p>
            <a:pPr lvl="0"/>
            <a:r>
              <a:rPr lang="en-US" dirty="0"/>
              <a:t>Freeze and thaw layers in the current viewport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1954058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548</Words>
  <Application>Microsoft Office PowerPoint</Application>
  <PresentationFormat>On-screen Show (4:3)</PresentationFormat>
  <Paragraphs>173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Symbol</vt:lpstr>
      <vt:lpstr>Office Theme</vt:lpstr>
      <vt:lpstr>Plotting Drawings</vt:lpstr>
      <vt:lpstr>Plotting Drawings from Model Space</vt:lpstr>
      <vt:lpstr>Starting the Plot Command</vt:lpstr>
      <vt:lpstr>Plot Dialog Box Options</vt:lpstr>
      <vt:lpstr>Plot Dialog Box Options</vt:lpstr>
      <vt:lpstr>Plot Dialog Box Options</vt:lpstr>
      <vt:lpstr>Plot Dialog Box Options</vt:lpstr>
      <vt:lpstr>Exercises: Model Space Plotting</vt:lpstr>
      <vt:lpstr>Plotting Drawings from Paper Space</vt:lpstr>
      <vt:lpstr>Layout Tabs</vt:lpstr>
      <vt:lpstr>Modifying the Page Setup</vt:lpstr>
      <vt:lpstr>Modifying the Page Setup</vt:lpstr>
      <vt:lpstr>Page Setup Dialog Box</vt:lpstr>
      <vt:lpstr>Page Setup Dialog Box Options</vt:lpstr>
      <vt:lpstr>Printable Area</vt:lpstr>
      <vt:lpstr>Insert Title Block</vt:lpstr>
      <vt:lpstr>Working with Layouts</vt:lpstr>
      <vt:lpstr>Creating and Modifying Viewports</vt:lpstr>
      <vt:lpstr>Setting the Viewport Scale</vt:lpstr>
      <vt:lpstr>Locking the Viewport Scale</vt:lpstr>
      <vt:lpstr>Freezing Layers with a Viewport</vt:lpstr>
      <vt:lpstr>Exercises: Paper Space Plotting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82</cp:revision>
  <dcterms:created xsi:type="dcterms:W3CDTF">2010-06-02T18:21:02Z</dcterms:created>
  <dcterms:modified xsi:type="dcterms:W3CDTF">2025-06-24T00:54:21Z</dcterms:modified>
</cp:coreProperties>
</file>